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0AFFD-1F19-41FA-B434-4B866B4000C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07979-941E-4649-AB01-5564997ACD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b="1" dirty="0" smtClean="0"/>
              <a:t>ТРЕНАЖЕР.</a:t>
            </a:r>
            <a:r>
              <a:rPr lang="en-US" b="1" dirty="0" smtClean="0"/>
              <a:t> B2</a:t>
            </a:r>
            <a:br>
              <a:rPr lang="en-US" b="1" dirty="0" smtClean="0"/>
            </a:br>
            <a:r>
              <a:rPr lang="ru-RU" b="1" dirty="0" smtClean="0"/>
              <a:t> «Чтение графиков»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Определение  значения  функции по значению аргумента при различных  способах  задания  функции;  описание  по  графику  поведение  и  свойства  функций,  нахождение  по  графику  функции  наибольшие  и  наименьшие значения. </a:t>
            </a:r>
            <a:endParaRPr lang="ru-RU" b="1" dirty="0"/>
          </a:p>
        </p:txBody>
      </p:sp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596" y="5857892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b="1" dirty="0"/>
              <a:t>На  графике  показано изменение  температуры  воздуха  на  протяжении  трех  суток. На  оси  абсцисс  отмечается  время  суток  в часах, на оси ординат – значение  температуры в  градусах.  Определите по графику наибольшую температуру  воздуха 15 августа.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43779" y="1785926"/>
            <a:ext cx="479542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авильный пятиугольник 4"/>
          <p:cNvSpPr/>
          <p:nvPr/>
        </p:nvSpPr>
        <p:spPr>
          <a:xfrm>
            <a:off x="785786" y="1928802"/>
            <a:ext cx="928694" cy="100013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16</a:t>
            </a:r>
            <a:endParaRPr lang="ru-RU" dirty="0"/>
          </a:p>
        </p:txBody>
      </p:sp>
      <p:sp>
        <p:nvSpPr>
          <p:cNvPr id="6" name="Правильный пятиугольник 5"/>
          <p:cNvSpPr/>
          <p:nvPr/>
        </p:nvSpPr>
        <p:spPr>
          <a:xfrm>
            <a:off x="857224" y="3571876"/>
            <a:ext cx="928694" cy="100013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</a:t>
            </a:r>
            <a:endParaRPr lang="ru-RU" dirty="0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785786" y="5072074"/>
            <a:ext cx="928694" cy="100013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ru-RU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2214546" y="3143248"/>
            <a:ext cx="2160588" cy="576263"/>
          </a:xfrm>
          <a:prstGeom prst="wedgeEllipseCallout">
            <a:avLst>
              <a:gd name="adj1" fmla="val -61612"/>
              <a:gd name="adj2" fmla="val 7933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2214546" y="1571612"/>
            <a:ext cx="2160588" cy="576263"/>
          </a:xfrm>
          <a:prstGeom prst="wedgeEllipseCallout">
            <a:avLst>
              <a:gd name="adj1" fmla="val -67537"/>
              <a:gd name="adj2" fmla="val 92029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2214546" y="4643446"/>
            <a:ext cx="1944688" cy="720725"/>
          </a:xfrm>
          <a:prstGeom prst="wedgeEllipseCallout">
            <a:avLst>
              <a:gd name="adj1" fmla="val -75541"/>
              <a:gd name="adj2" fmla="val 86721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4429124" y="2571744"/>
            <a:ext cx="3429024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858016" y="3571876"/>
            <a:ext cx="2001058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b="1" dirty="0"/>
              <a:t>На рисунке  показан  график  изменения  температуры  ртути  в ходе эксперимента. Определите по  </a:t>
            </a:r>
            <a:r>
              <a:rPr lang="ru-RU" sz="2000" b="1" dirty="0" smtClean="0"/>
              <a:t>графику</a:t>
            </a:r>
            <a:r>
              <a:rPr lang="ru-RU" sz="2000" b="1" dirty="0"/>
              <a:t>, сколько  минут  в течение эксперимента температура  ртути  находилась  в пределах  от 30 до  45 градусов Цельсия.  Ответ  дайте в  минутах.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762000" y="1905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AutoShape 1985"/>
          <p:cNvSpPr>
            <a:spLocks noChangeArrowheads="1"/>
          </p:cNvSpPr>
          <p:nvPr/>
        </p:nvSpPr>
        <p:spPr bwMode="auto">
          <a:xfrm>
            <a:off x="6143636" y="4143380"/>
            <a:ext cx="2160588" cy="576263"/>
          </a:xfrm>
          <a:prstGeom prst="wedgeEllipseCallout">
            <a:avLst>
              <a:gd name="adj1" fmla="val 17106"/>
              <a:gd name="adj2" fmla="val 136458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1285852" y="4143380"/>
            <a:ext cx="2160588" cy="576263"/>
          </a:xfrm>
          <a:prstGeom prst="wedgeEllipseCallout">
            <a:avLst>
              <a:gd name="adj1" fmla="val -45530"/>
              <a:gd name="adj2" fmla="val 111070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0"/>
          <p:cNvSpPr>
            <a:spLocks noChangeArrowheads="1"/>
          </p:cNvSpPr>
          <p:nvPr/>
        </p:nvSpPr>
        <p:spPr bwMode="auto">
          <a:xfrm>
            <a:off x="3714744" y="4214818"/>
            <a:ext cx="1944688" cy="720725"/>
          </a:xfrm>
          <a:prstGeom prst="wedgeEllipseCallout">
            <a:avLst>
              <a:gd name="adj1" fmla="val -15355"/>
              <a:gd name="adj2" fmla="val 119708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429388" y="5357826"/>
            <a:ext cx="1071570" cy="10001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643306" y="5357826"/>
            <a:ext cx="1071570" cy="10001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500034" y="5357826"/>
            <a:ext cx="1071570" cy="10001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428736"/>
            <a:ext cx="5912708" cy="2445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000364" y="3500438"/>
            <a:ext cx="121444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357818" y="3500438"/>
            <a:ext cx="35719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286512" y="3500438"/>
            <a:ext cx="214314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/>
              <a:t>На рисунке  показан  график  изменения  давление  насыщенного водяного пара в  ходе </a:t>
            </a:r>
            <a:br>
              <a:rPr lang="ru-RU" sz="1800" b="1" dirty="0"/>
            </a:br>
            <a:r>
              <a:rPr lang="ru-RU" sz="1800" b="1" dirty="0"/>
              <a:t>эксперимента.  Определите по   графику  разницу  между  наибольшим  и  наименьшим  значениями  давления  2 пара  в  период  с  13  по  18  минуты  эксперимента. </a:t>
            </a:r>
            <a:br>
              <a:rPr lang="ru-RU" sz="1800" b="1" dirty="0"/>
            </a:br>
            <a:r>
              <a:rPr lang="ru-RU" sz="1800" b="1" dirty="0"/>
              <a:t> Ответ  дайте  в   кг/см</a:t>
            </a:r>
            <a:r>
              <a:rPr lang="ru-RU" sz="1800" b="1" baseline="30000" dirty="0"/>
              <a:t>2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2273"/>
          <a:stretch>
            <a:fillRect/>
          </a:stretch>
        </p:blipFill>
        <p:spPr bwMode="auto">
          <a:xfrm>
            <a:off x="4071934" y="1785926"/>
            <a:ext cx="450059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Ромб 4"/>
          <p:cNvSpPr/>
          <p:nvPr/>
        </p:nvSpPr>
        <p:spPr>
          <a:xfrm>
            <a:off x="928662" y="1643050"/>
            <a:ext cx="1000132" cy="10001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1,5</a:t>
            </a:r>
            <a:endParaRPr lang="ru-RU" dirty="0"/>
          </a:p>
        </p:txBody>
      </p:sp>
      <p:sp>
        <p:nvSpPr>
          <p:cNvPr id="6" name="Ромб 5"/>
          <p:cNvSpPr/>
          <p:nvPr/>
        </p:nvSpPr>
        <p:spPr>
          <a:xfrm>
            <a:off x="928662" y="3214686"/>
            <a:ext cx="1143008" cy="10001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0,6</a:t>
            </a:r>
            <a:endParaRPr lang="ru-RU" dirty="0"/>
          </a:p>
        </p:txBody>
      </p:sp>
      <p:sp>
        <p:nvSpPr>
          <p:cNvPr id="7" name="Ромб 6"/>
          <p:cNvSpPr/>
          <p:nvPr/>
        </p:nvSpPr>
        <p:spPr>
          <a:xfrm>
            <a:off x="928662" y="4786322"/>
            <a:ext cx="1143008" cy="10001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0,3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714876" y="3286124"/>
            <a:ext cx="45719" cy="71438"/>
          </a:xfrm>
          <a:prstGeom prst="ellipse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724400" y="2214554"/>
            <a:ext cx="61914" cy="61914"/>
          </a:xfrm>
          <a:prstGeom prst="ellipse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2428860" y="3143248"/>
            <a:ext cx="1944688" cy="720725"/>
          </a:xfrm>
          <a:prstGeom prst="wedgeEllipseCallout">
            <a:avLst>
              <a:gd name="adj1" fmla="val -64256"/>
              <a:gd name="adj2" fmla="val 38509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985"/>
          <p:cNvSpPr>
            <a:spLocks noChangeArrowheads="1"/>
          </p:cNvSpPr>
          <p:nvPr/>
        </p:nvSpPr>
        <p:spPr bwMode="auto">
          <a:xfrm>
            <a:off x="3000364" y="5786454"/>
            <a:ext cx="2160588" cy="576263"/>
          </a:xfrm>
          <a:prstGeom prst="wedgeEllipseCallout">
            <a:avLst>
              <a:gd name="adj1" fmla="val -91238"/>
              <a:gd name="adj2" fmla="val -114252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5"/>
          <p:cNvSpPr>
            <a:spLocks noChangeArrowheads="1"/>
          </p:cNvSpPr>
          <p:nvPr/>
        </p:nvSpPr>
        <p:spPr bwMode="auto">
          <a:xfrm>
            <a:off x="2500298" y="1285860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/>
              <a:t>На  рисунке  жирными  точками  показана  цена  никеля  на  момент  закрытия  биржевых  торгов </a:t>
            </a:r>
            <a:r>
              <a:rPr lang="ru-RU" sz="1800" b="1" dirty="0" smtClean="0"/>
              <a:t>  Во  </a:t>
            </a:r>
            <a:r>
              <a:rPr lang="ru-RU" sz="1800" b="1" dirty="0"/>
              <a:t>все  рабочие  дни  с   6 по  20 мая   2009  года.  По  горизонтали  указываются  числа  месяца  </a:t>
            </a:r>
            <a:r>
              <a:rPr lang="ru-RU" sz="1800" b="1" dirty="0" smtClean="0"/>
              <a:t>По  </a:t>
            </a:r>
            <a:r>
              <a:rPr lang="ru-RU" sz="1800" b="1" dirty="0"/>
              <a:t>вертикали  —  цена тонны  никеля  в  долларах  США.  Для  наглядности  жирные  точки  на  рисунке  соединены  линией.   Определите  по  рисунку  наименьшую   цену  никеля  на  момент    закрытия   торгов  в  указанный  период   (в  долларах  США  за  тонну).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785926"/>
            <a:ext cx="464347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472" y="2000240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12000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3571876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13400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5429264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12100</a:t>
            </a:r>
            <a:endParaRPr lang="ru-RU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2500298" y="5000636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2357422" y="3143248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2214546" y="1500174"/>
            <a:ext cx="1944688" cy="720725"/>
          </a:xfrm>
          <a:prstGeom prst="wedgeEllipseCallout">
            <a:avLst>
              <a:gd name="adj1" fmla="val -64256"/>
              <a:gd name="adj2" fmla="val 38509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500562" y="4357694"/>
            <a:ext cx="3071834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Управляющая кнопка: в конец 10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3" descr="MA.E10.B2.80/img512717n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500174"/>
            <a:ext cx="57912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900" b="1" dirty="0"/>
              <a:t>На  рисунке  показано  изменение  температуры  воздуха  на  протяжении  </a:t>
            </a:r>
            <a:r>
              <a:rPr lang="ru-RU" sz="1900" b="1" dirty="0" smtClean="0"/>
              <a:t>трех  суток</a:t>
            </a:r>
            <a:r>
              <a:rPr lang="ru-RU" sz="1900" b="1" dirty="0"/>
              <a:t>.  По  горизонтали  указывается  дата  и  время  суток  по  вертикали  —значение   температуры  в   градусах  Цельсия.  Определите  по  рисунку  наименьшую  температуру  воздуха  24 января. </a:t>
            </a:r>
            <a:r>
              <a:rPr lang="ru-RU" sz="1900" b="1" dirty="0" smtClean="0"/>
              <a:t> Ответ  </a:t>
            </a:r>
            <a:r>
              <a:rPr lang="ru-RU" sz="1900" b="1" dirty="0"/>
              <a:t>дайте  в  градусах  Цельсия.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642910" y="1643050"/>
            <a:ext cx="857256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-23</a:t>
            </a:r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642910" y="3500438"/>
            <a:ext cx="857256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-21</a:t>
            </a:r>
            <a:endParaRPr lang="ru-RU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642910" y="5214950"/>
            <a:ext cx="857256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-22</a:t>
            </a:r>
            <a:endParaRPr lang="ru-RU" dirty="0"/>
          </a:p>
        </p:txBody>
      </p:sp>
      <p:sp>
        <p:nvSpPr>
          <p:cNvPr id="8" name="AutoShape 1980"/>
          <p:cNvSpPr>
            <a:spLocks noChangeArrowheads="1"/>
          </p:cNvSpPr>
          <p:nvPr/>
        </p:nvSpPr>
        <p:spPr bwMode="auto">
          <a:xfrm>
            <a:off x="1928794" y="3071810"/>
            <a:ext cx="1944688" cy="720725"/>
          </a:xfrm>
          <a:prstGeom prst="wedgeEllipseCallout">
            <a:avLst>
              <a:gd name="adj1" fmla="val -64256"/>
              <a:gd name="adj2" fmla="val 38509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985"/>
          <p:cNvSpPr>
            <a:spLocks noChangeArrowheads="1"/>
          </p:cNvSpPr>
          <p:nvPr/>
        </p:nvSpPr>
        <p:spPr bwMode="auto">
          <a:xfrm>
            <a:off x="2214546" y="5072074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5"/>
          <p:cNvSpPr>
            <a:spLocks noChangeArrowheads="1"/>
          </p:cNvSpPr>
          <p:nvPr/>
        </p:nvSpPr>
        <p:spPr bwMode="auto">
          <a:xfrm>
            <a:off x="2143108" y="1500174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3929058" y="4071942"/>
            <a:ext cx="300039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/>
              <a:t>На  рисунке  жирными  точками  показана  цена  никеля  на  момент  закрытия  биржевых  торгов </a:t>
            </a:r>
            <a:r>
              <a:rPr lang="ru-RU" sz="1800" b="1" dirty="0" smtClean="0"/>
              <a:t>  Во  </a:t>
            </a:r>
            <a:r>
              <a:rPr lang="ru-RU" sz="1800" b="1" dirty="0"/>
              <a:t>все  рабочие  дни  с   6 по  20 мая   2009  года.  По  горизонтали  указываются  числа  месяца  </a:t>
            </a:r>
            <a:r>
              <a:rPr lang="ru-RU" sz="1800" b="1" dirty="0" smtClean="0"/>
              <a:t>По  </a:t>
            </a:r>
            <a:r>
              <a:rPr lang="ru-RU" sz="1800" b="1" dirty="0"/>
              <a:t>вертикали  —  цена тонны  никеля  в  долларах  США.  Для  наглядности  жирные  точки  на  рисунке  соединены  линией.   Определите  по  рисунку  </a:t>
            </a:r>
            <a:r>
              <a:rPr lang="ru-RU" sz="1800" b="1" dirty="0" smtClean="0"/>
              <a:t>наибольшую   </a:t>
            </a:r>
            <a:r>
              <a:rPr lang="ru-RU" sz="1800" b="1" dirty="0"/>
              <a:t>цену  никеля  на  момент    закрытия   торгов  в  указанный  период   (в  долларах  США  за  тонну).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785926"/>
            <a:ext cx="464347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472" y="2000240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13400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3571876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13200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5429264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13000</a:t>
            </a:r>
            <a:endParaRPr lang="ru-RU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2500298" y="5000636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2357422" y="3143248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2214546" y="1500174"/>
            <a:ext cx="1944688" cy="720725"/>
          </a:xfrm>
          <a:prstGeom prst="wedgeEllipseCallout">
            <a:avLst>
              <a:gd name="adj1" fmla="val -64256"/>
              <a:gd name="adj2" fmla="val 38509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500562" y="2285992"/>
            <a:ext cx="157163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Управляющая кнопка: в конец 10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MA.E10.B2.159/innerimg0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071678"/>
            <a:ext cx="40386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>На диаграмме показана среднемесячная температура воздуха в Нижнем Новгороде (Горьком) за каждый месяц 1994 года. По горизонтали указываются месяцы, по вертикали - температура в градусах Цельсия. Определите по диаграмме наименьшую среднемесячную температуру во второй половине 1994 года.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2000240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-10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3571876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-14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5429264"/>
            <a:ext cx="12144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-4</a:t>
            </a:r>
            <a:endParaRPr lang="ru-RU" dirty="0"/>
          </a:p>
        </p:txBody>
      </p:sp>
      <p:sp>
        <p:nvSpPr>
          <p:cNvPr id="8" name="AutoShape 1985"/>
          <p:cNvSpPr>
            <a:spLocks noChangeArrowheads="1"/>
          </p:cNvSpPr>
          <p:nvPr/>
        </p:nvSpPr>
        <p:spPr bwMode="auto">
          <a:xfrm>
            <a:off x="2500298" y="5000636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1985"/>
          <p:cNvSpPr>
            <a:spLocks noChangeArrowheads="1"/>
          </p:cNvSpPr>
          <p:nvPr/>
        </p:nvSpPr>
        <p:spPr bwMode="auto">
          <a:xfrm>
            <a:off x="2357422" y="3143248"/>
            <a:ext cx="2160588" cy="576263"/>
          </a:xfrm>
          <a:prstGeom prst="wedgeEllipseCallout">
            <a:avLst>
              <a:gd name="adj1" fmla="val -72616"/>
              <a:gd name="adj2" fmla="val 7616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1980"/>
          <p:cNvSpPr>
            <a:spLocks noChangeArrowheads="1"/>
          </p:cNvSpPr>
          <p:nvPr/>
        </p:nvSpPr>
        <p:spPr bwMode="auto">
          <a:xfrm>
            <a:off x="2214546" y="1500174"/>
            <a:ext cx="1944688" cy="720725"/>
          </a:xfrm>
          <a:prstGeom prst="wedgeEllipseCallout">
            <a:avLst>
              <a:gd name="adj1" fmla="val -64256"/>
              <a:gd name="adj2" fmla="val 38509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214942" y="4857760"/>
            <a:ext cx="3429024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Управляющая кнопка: в конец 10">
            <a:hlinkClick r:id="" action="ppaction://hlinkshowjump?jump=endshow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416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ТРЕНАЖЕР. B2  «Чтение графиков»</vt:lpstr>
      <vt:lpstr>На  графике  показано изменение  температуры  воздуха  на  протяжении  трех  суток. На  оси  абсцисс  отмечается  время  суток  в часах, на оси ординат – значение  температуры в  градусах.  Определите по графику наибольшую температуру  воздуха 15 августа. </vt:lpstr>
      <vt:lpstr>На рисунке  показан  график  изменения  температуры  ртути  в ходе эксперимента. Определите по  графику, сколько  минут  в течение эксперимента температура  ртути  находилась  в пределах  от 30 до  45 градусов Цельсия.  Ответ  дайте в  минутах. </vt:lpstr>
      <vt:lpstr>На рисунке  показан  график  изменения  давление  насыщенного водяного пара в  ходе  эксперимента.  Определите по   графику  разницу  между  наибольшим  и  наименьшим  значениями  давления  2 пара  в  период  с  13  по  18  минуты  эксперимента.   Ответ  дайте  в   кг/см2 </vt:lpstr>
      <vt:lpstr>На  рисунке  жирными  точками  показана  цена  никеля  на  момент  закрытия  биржевых  торгов   Во  все  рабочие  дни  с   6 по  20 мая   2009  года.  По  горизонтали  указываются  числа  месяца  По  вертикали  —  цена тонны  никеля  в  долларах  США.  Для  наглядности  жирные  точки  на  рисунке  соединены  линией.   Определите  по  рисунку  наименьшую   цену  никеля  на  момент    закрытия   торгов  в  указанный  период   (в  долларах  США  за  тонну). </vt:lpstr>
      <vt:lpstr>На  рисунке  показано  изменение  температуры  воздуха  на  протяжении  трех  суток.  По  горизонтали  указывается  дата  и  время  суток  по  вертикали  —значение   температуры  в   градусах  Цельсия.  Определите  по  рисунку  наименьшую  температуру  воздуха  24 января.  Ответ  дайте  в  градусах  Цельсия. </vt:lpstr>
      <vt:lpstr>На  рисунке  жирными  точками  показана  цена  никеля  на  момент  закрытия  биржевых  торгов   Во  все  рабочие  дни  с   6 по  20 мая   2009  года.  По  горизонтали  указываются  числа  месяца  По  вертикали  —  цена тонны  никеля  в  долларах  США.  Для  наглядности  жирные  точки  на  рисунке  соединены  линией.   Определите  по  рисунку  наибольшую   цену  никеля  на  момент    закрытия   торгов  в  указанный  период   (в  долларах  США  за  тонну). </vt:lpstr>
      <vt:lpstr>На диаграмме показана среднемесячная температура воздуха в Нижнем Новгороде (Горьком) за каждый месяц 1994 года. По горизонтали указываются месяцы, по вертикали - температура в градусах Цельсия. Определите по диаграмме наименьшую среднемесячную температуру во второй половине 1994 года.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20</cp:revision>
  <dcterms:created xsi:type="dcterms:W3CDTF">2010-02-15T15:47:05Z</dcterms:created>
  <dcterms:modified xsi:type="dcterms:W3CDTF">2015-01-30T10:03:19Z</dcterms:modified>
</cp:coreProperties>
</file>